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A5681-687E-4CED-A828-8DE941A596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72D411D-A179-44EE-A5E3-08E9AF62B0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8D3B4C0-6F2C-4150-BB54-CF634721F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96C5FB3-29E6-4F41-BD88-3D138B5F2C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6A6177-309C-4FDB-8D2D-BF4F7E50F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83553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6E9AA03-B0AC-427B-9AFB-D4ED3C92A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449A70F-8B58-4B2D-8A83-2CE99E2995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2B2123E-8E8A-4130-BBF6-7FD65CD4B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C0E8B14-EE7F-4125-BE70-9E734F18ED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4DE02AB-D3F4-468C-96E8-74A0935A2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1884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DFCC97-E958-44DF-9B9E-30F658F2F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EBDEF0A-409F-4A1B-B5B8-2C49DEB22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924D06F-2ECC-46F6-B81F-92B9E9297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62BD2C-8842-4989-9086-E8B028A70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585C0D0-461D-443D-8776-EA655D6051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25973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2EF897-7898-4BD5-ADA2-A7D0E41E0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1339A8F-3851-4B8E-97B9-782CDA5988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43D5F9E-B44F-4BE0-81B9-B4E21DB8D6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353CFBD-F58D-4E35-B8F1-376FA99FE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764DCDB-02A5-45BC-9971-AD0E45831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30B08E8-CF25-4DE7-8C81-DB92DCA6C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83881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1F5069-7EC9-4AA7-B6F9-993C86EBED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0090562-46F0-4991-94A5-FF21383360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8C27C268-2DBC-421A-86F3-4AFFA3F84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5525F99-064B-460D-BB1C-C82158F1B4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B6708BC1-8F1A-49EC-9B94-544FA06141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BB21730-87CC-4D34-908D-17CDF76C9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0E687D0-1336-4165-AB2A-9CE954A19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5228CF02-F327-4B61-9B63-B9B9D9C70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179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E1B5203-A8AA-4BC8-8C07-7FFA2EB06D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36E9366-D74E-4CF8-9A7E-11C6AF203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0FA8B60-5832-4827-A97F-EE6B83E73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194E9BC-283B-4506-BE66-B9BDCF484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900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B5F9962-93BA-4B10-94CF-80F80F0EE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FC5286E8-A5EC-4815-99B8-4D513F5C1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55F25E1E-52E9-49A2-9CD1-D7F8386DE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286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B9B48B-06EC-4390-B788-BDB1086B4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CD336D0-F880-42A9-962E-862954FBF7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EA58E54-F596-433E-BEE8-6B21664350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835A79E-2FD4-4613-B1A5-378A3BCEA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E69035C-D63A-4CAA-90D9-9CFAED3175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8D72A43-A23C-4F73-9B5F-FD91CA60FA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4442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3067BB-1594-43D4-B40B-5B7354A31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78B05E3-E60D-4F7E-BDF4-6594E5107D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CCBC79C-6968-4540-99CC-927C6220B9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D6D6440-2E59-4679-BA1A-000AE3A98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E8A6D66-E481-457A-98FC-7170D4369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74D60F5-962F-4870-8252-152F4724D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8675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0705DA-60A2-44D4-8AD9-B1BFA8966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76889B7-5CCA-458C-BEB2-0124F1653C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557B3C-64C9-4325-B24F-A3F58A3F9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8C9E6EE-CCA3-41E9-94F0-B48AF1391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C312AF8-3AC5-4686-84A3-C1843A60E1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581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741CCAC-437D-464E-AFDA-98F9118AC7D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B14FEFC7-F73F-4AE9-9742-AADCAF58A3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DC1E75D-F15A-4C53-ADC3-79DD3101B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AEF3D5-BF7A-4302-879C-B7800318E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2256BF8-9119-4FEF-977D-5A7E649FFF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1666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F44FBBB3-BCC2-41E1-B0F7-0DCA1B5CAA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B486EA-8D9B-4247-957C-B13652C4C0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C91132-D6EF-4611-B80F-717B39F14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1A950-AA68-4F75-A677-72BC7405A745}" type="datetimeFigureOut">
              <a:rPr lang="ko-KR" altLang="en-US" smtClean="0"/>
              <a:t>2026-02-02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F06F7E-43DD-414C-97BA-1AFCF56D16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E888EE-0F85-4283-A73D-5C7705AE92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D0890-E7F7-4CCC-8825-C4F9D136B56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0644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822E844-E1F6-4C6D-B675-F42A38FBF5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29" y="32863"/>
            <a:ext cx="10869542" cy="6792273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BFF52F2-EECE-470F-AA65-C5A78687866C}"/>
              </a:ext>
            </a:extLst>
          </p:cNvPr>
          <p:cNvSpPr/>
          <p:nvPr/>
        </p:nvSpPr>
        <p:spPr>
          <a:xfrm>
            <a:off x="9160933" y="237067"/>
            <a:ext cx="601134" cy="26246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C6B48C-4BAE-42DA-BA4A-B65BBEAD5936}"/>
              </a:ext>
            </a:extLst>
          </p:cNvPr>
          <p:cNvSpPr txBox="1"/>
          <p:nvPr/>
        </p:nvSpPr>
        <p:spPr>
          <a:xfrm>
            <a:off x="4834467" y="897466"/>
            <a:ext cx="3632200" cy="646331"/>
          </a:xfrm>
          <a:prstGeom prst="rect">
            <a:avLst/>
          </a:prstGeom>
          <a:solidFill>
            <a:schemeClr val="bg1"/>
          </a:solidFill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/>
              <a:t>단체 아이디가 아닌 지도자 개인 계정으로 로그인 해야함</a:t>
            </a:r>
            <a:r>
              <a:rPr lang="en-US" altLang="ko-KR" dirty="0"/>
              <a:t>.</a:t>
            </a:r>
          </a:p>
        </p:txBody>
      </p:sp>
      <p:cxnSp>
        <p:nvCxnSpPr>
          <p:cNvPr id="4" name="직선 화살표 연결선 3">
            <a:extLst>
              <a:ext uri="{FF2B5EF4-FFF2-40B4-BE49-F238E27FC236}">
                <a16:creationId xmlns:a16="http://schemas.microsoft.com/office/drawing/2014/main" id="{E174F702-BF2B-4628-B6EA-B6821D7C1347}"/>
              </a:ext>
            </a:extLst>
          </p:cNvPr>
          <p:cNvCxnSpPr/>
          <p:nvPr/>
        </p:nvCxnSpPr>
        <p:spPr>
          <a:xfrm flipV="1">
            <a:off x="8458200" y="499533"/>
            <a:ext cx="702733" cy="3471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8257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CC7E8624-3B75-4A36-878E-D8CB81CC62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60" y="666364"/>
            <a:ext cx="11136279" cy="5525271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ED243015-6146-4779-BB01-17B97C589492}"/>
              </a:ext>
            </a:extLst>
          </p:cNvPr>
          <p:cNvSpPr/>
          <p:nvPr/>
        </p:nvSpPr>
        <p:spPr>
          <a:xfrm>
            <a:off x="8034865" y="5215466"/>
            <a:ext cx="3352801" cy="44873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852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9B6BA88C-F983-4859-802F-D752DE4CD7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246" y="1172779"/>
            <a:ext cx="6467353" cy="5517823"/>
          </a:xfrm>
          <a:prstGeom prst="rect">
            <a:avLst/>
          </a:prstGeom>
        </p:spPr>
      </p:pic>
      <p:cxnSp>
        <p:nvCxnSpPr>
          <p:cNvPr id="6" name="직선 연결선 5">
            <a:extLst>
              <a:ext uri="{FF2B5EF4-FFF2-40B4-BE49-F238E27FC236}">
                <a16:creationId xmlns:a16="http://schemas.microsoft.com/office/drawing/2014/main" id="{BEE107BC-8498-44BB-85AE-C0A71CBD5D9A}"/>
              </a:ext>
            </a:extLst>
          </p:cNvPr>
          <p:cNvCxnSpPr/>
          <p:nvPr/>
        </p:nvCxnSpPr>
        <p:spPr>
          <a:xfrm flipV="1">
            <a:off x="2497667" y="855133"/>
            <a:ext cx="1007533" cy="55033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088187A-4997-4ECF-9FB9-59695DCBFE8A}"/>
              </a:ext>
            </a:extLst>
          </p:cNvPr>
          <p:cNvSpPr txBox="1"/>
          <p:nvPr/>
        </p:nvSpPr>
        <p:spPr>
          <a:xfrm>
            <a:off x="3572933" y="188310"/>
            <a:ext cx="35390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ㅁ</a:t>
            </a:r>
            <a:r>
              <a:rPr lang="ko-KR" altLang="en-US" dirty="0"/>
              <a:t> 해당년도 확인 필수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207C41-587B-42C3-85A4-932C2546A77D}"/>
              </a:ext>
            </a:extLst>
          </p:cNvPr>
          <p:cNvSpPr txBox="1"/>
          <p:nvPr/>
        </p:nvSpPr>
        <p:spPr>
          <a:xfrm>
            <a:off x="3572932" y="644624"/>
            <a:ext cx="4986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ㅁ</a:t>
            </a:r>
            <a:r>
              <a:rPr lang="ko-KR" altLang="en-US" dirty="0"/>
              <a:t> 스포츠 지원 포털의 지도자 사진으로 등록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FC48FFE-0012-447B-8C7C-1551A2829720}"/>
              </a:ext>
            </a:extLst>
          </p:cNvPr>
          <p:cNvSpPr txBox="1"/>
          <p:nvPr/>
        </p:nvSpPr>
        <p:spPr>
          <a:xfrm>
            <a:off x="3572931" y="1130300"/>
            <a:ext cx="80518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ㅁ</a:t>
            </a:r>
            <a:r>
              <a:rPr lang="ko-KR" altLang="en-US" dirty="0"/>
              <a:t> 지역일반</a:t>
            </a:r>
            <a:r>
              <a:rPr lang="en-US" altLang="ko-KR" dirty="0"/>
              <a:t>(ex </a:t>
            </a:r>
            <a:r>
              <a:rPr lang="ko-KR" altLang="en-US" dirty="0"/>
              <a:t>서울일반</a:t>
            </a:r>
            <a:r>
              <a:rPr lang="en-US" altLang="ko-KR" dirty="0"/>
              <a:t>, </a:t>
            </a:r>
            <a:r>
              <a:rPr lang="ko-KR" altLang="en-US" dirty="0"/>
              <a:t>대한사격연맹</a:t>
            </a:r>
            <a:r>
              <a:rPr lang="en-US" altLang="ko-KR" dirty="0"/>
              <a:t>)</a:t>
            </a:r>
            <a:r>
              <a:rPr lang="ko-KR" altLang="en-US" dirty="0"/>
              <a:t>으로 등록한 자는 나오지 않음</a:t>
            </a:r>
          </a:p>
        </p:txBody>
      </p:sp>
    </p:spTree>
    <p:extLst>
      <p:ext uri="{BB962C8B-B14F-4D97-AF65-F5344CB8AC3E}">
        <p14:creationId xmlns:p14="http://schemas.microsoft.com/office/powerpoint/2010/main" val="4114383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6DFCCFD-CED0-4DCB-8ACF-ABE7E7E9F1C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21"/>
          <a:stretch/>
        </p:blipFill>
        <p:spPr>
          <a:xfrm>
            <a:off x="4513384" y="67732"/>
            <a:ext cx="3165231" cy="6561667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486C2FFC-C291-4DFA-8BC4-3279C09385FB}"/>
              </a:ext>
            </a:extLst>
          </p:cNvPr>
          <p:cNvSpPr/>
          <p:nvPr/>
        </p:nvSpPr>
        <p:spPr>
          <a:xfrm>
            <a:off x="6688667" y="2683933"/>
            <a:ext cx="922866" cy="965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E4ABA0-7A0F-49DE-8B14-2ABFD137220B}"/>
              </a:ext>
            </a:extLst>
          </p:cNvPr>
          <p:cNvSpPr txBox="1"/>
          <p:nvPr/>
        </p:nvSpPr>
        <p:spPr>
          <a:xfrm>
            <a:off x="431800" y="381000"/>
            <a:ext cx="24976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모바일 접속 시</a:t>
            </a:r>
          </a:p>
        </p:txBody>
      </p:sp>
    </p:spTree>
    <p:extLst>
      <p:ext uri="{BB962C8B-B14F-4D97-AF65-F5344CB8AC3E}">
        <p14:creationId xmlns:p14="http://schemas.microsoft.com/office/powerpoint/2010/main" val="239208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36</Words>
  <Application>Microsoft Office PowerPoint</Application>
  <PresentationFormat>와이드스크린</PresentationFormat>
  <Paragraphs>5</Paragraphs>
  <Slides>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7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ksf08</dc:creator>
  <cp:lastModifiedBy>ksf08</cp:lastModifiedBy>
  <cp:revision>11</cp:revision>
  <dcterms:created xsi:type="dcterms:W3CDTF">2026-01-27T01:24:12Z</dcterms:created>
  <dcterms:modified xsi:type="dcterms:W3CDTF">2026-02-02T04:40:30Z</dcterms:modified>
</cp:coreProperties>
</file>